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59" r:id="rId3"/>
    <p:sldId id="261" r:id="rId4"/>
    <p:sldId id="263" r:id="rId5"/>
    <p:sldId id="265" r:id="rId6"/>
    <p:sldId id="266" r:id="rId7"/>
    <p:sldId id="276" r:id="rId8"/>
    <p:sldId id="262" r:id="rId9"/>
    <p:sldId id="267" r:id="rId10"/>
    <p:sldId id="268" r:id="rId11"/>
    <p:sldId id="277" r:id="rId12"/>
    <p:sldId id="283" r:id="rId13"/>
    <p:sldId id="282" r:id="rId14"/>
    <p:sldId id="289" r:id="rId15"/>
    <p:sldId id="273" r:id="rId16"/>
    <p:sldId id="290" r:id="rId17"/>
    <p:sldId id="291" r:id="rId18"/>
    <p:sldId id="292" r:id="rId19"/>
    <p:sldId id="281" r:id="rId20"/>
    <p:sldId id="295" r:id="rId21"/>
    <p:sldId id="270" r:id="rId22"/>
    <p:sldId id="294" r:id="rId23"/>
    <p:sldId id="272" r:id="rId24"/>
    <p:sldId id="293" r:id="rId25"/>
    <p:sldId id="296" r:id="rId26"/>
    <p:sldId id="275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0675-9370-4D3A-ABD1-9E7F551735F1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B7C7C-F26E-4598-B91B-961257F8E9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7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B7C7C-F26E-4598-B91B-961257F8E9B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дорадо\Desktop\k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571612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детей в    раннем возрасте посредством    дидактической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71480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Муниципальное бюджетное дошкольное образовательное учреждение детский сад №3 «Ласточка»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3786190"/>
            <a:ext cx="628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Воспитатели 1 младшей группы «Кнопочки»: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Канина Светлана Александровна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Мансурова Олеся Александровна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Учитель – логопед: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Иванова  Марина  Владимировна</a:t>
            </a:r>
          </a:p>
          <a:p>
            <a:endParaRPr lang="ru-RU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357167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5984" y="428604"/>
            <a:ext cx="65722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реализации данного проекта предполагается, что воспитатели смогут: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Пополнить РППС по развитию речи посредством дидактических игр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 основании достигнутых результатов наметят дальнейшую работу по данному направлению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реализации данного проекта предполагается, что родители смогут: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Сблизится с детьми и педагогами.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 проявлять больше интерес к событиям, происходящим в детском саду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Получат необходимые знания по данной теме, станут более    информированными в вопросе проведения  дидактических игр с детьми дома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928794" y="243938"/>
            <a:ext cx="642942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Этапы реализации проекта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</a:t>
            </a:r>
            <a:r>
              <a:rPr lang="ru-RU" sz="2400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одготовительный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.Подготовка дидактических игр  для развития речи.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Пополнение и обновление речевого уголка дидактическими играми в группе.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.Работа с родителями: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ознакомление родителей с темой, целями и задачами проекта.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5.Рекомендации родителям в изготовлении дидактических игр для развития речи.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20220416_185859-COLL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220416_193548-COLL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7752" y="428604"/>
            <a:ext cx="3857652" cy="2571768"/>
          </a:xfrm>
          <a:prstGeom prst="rect">
            <a:avLst/>
          </a:prstGeom>
        </p:spPr>
      </p:pic>
      <p:pic>
        <p:nvPicPr>
          <p:cNvPr id="4" name="Picture 2" descr="C:\Users\эльдорадо\Desktop\20220420_130520-COLL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928934"/>
            <a:ext cx="635798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515430"/>
            <a:ext cx="77153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этап - практический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1.Изготовление дидактических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2.Создание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картотеки дидактических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3.Изготовление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атрибутов к дидактическим играм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4.Использование дидактических  игр  для развития речи детей в разных видах деятельности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5.Проведение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Мастер-класса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игры как средство   развития речи  детей младшего дошкольного возраста в условиях реализации ФГОС ДО».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эльдорадо\Desktop\20220419_100813-COLL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28604"/>
            <a:ext cx="6357982" cy="5989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эльдорадо\Desktop\20220419_104940-COLL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28"/>
            <a:ext cx="642942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</p:txBody>
      </p:sp>
      <p:pic>
        <p:nvPicPr>
          <p:cNvPr id="4" name="Picture 2" descr="C:\Users\эльдорадо\Desktop\20220419_124818-COLL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28"/>
            <a:ext cx="642942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</p:txBody>
      </p:sp>
      <p:pic>
        <p:nvPicPr>
          <p:cNvPr id="4" name="Picture 2" descr="C:\Users\эльдорадо\Desktop\20220419_125357-COLL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28"/>
            <a:ext cx="642942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</p:txBody>
      </p:sp>
      <p:pic>
        <p:nvPicPr>
          <p:cNvPr id="4" name="Picture 2" descr="C:\Users\эльдорадо\Desktop\20220420_092247-COLL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28"/>
            <a:ext cx="642942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9" y="-13568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57224" y="428605"/>
            <a:ext cx="807249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3 этап заключительный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Диагностика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Работа с детьми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Рассматривание иллюстраций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Слушание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Использование дидактических игр  по развитию речи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Работа с родителями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 «Использование дидактических игр в 1 младшей  группе 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(дети 2–3 лет)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2. «Организация дидактических и развивающих игр в условиях семейного воспитания»</a:t>
            </a:r>
          </a:p>
          <a:p>
            <a:r>
              <a:rPr lang="ru-RU" sz="2000" b="1" dirty="0" smtClean="0"/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357166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практико - ориентированный,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групповой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Участники проекта: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1 младшей  группы, родители воспитанников,   воспитатели группы, учитель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(март 2022  -  май 2022)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обеспечение: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проекта осуществляется с использованием  возможностей детского сада, на базе групповой комнаты с использованием дидактических игр.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071546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Полученный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реализации данного проекта у детей повысился уровень развития речи: расширился и активизировался словарный запас на основе игровой деятельности , обогатились представления о ближайшем окружении; дети свободно и доброжелательно общаются со взрослыми и сверстниками.</a:t>
            </a:r>
          </a:p>
          <a:p>
            <a:pPr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разработка и реализация проекта заключается в том, что использование дидактических игр позволяет повысить уровень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развития речи детей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-115510"/>
            <a:ext cx="850112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1.Презентация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2.Проведение мастер – класса для родителей  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«Дидактические игры как средство   развития речи  детей младшего дошкольного возраста в условиях реализации ФГОС ДО».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оздание картотеки дидактических игр по развитию речи.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4.Организация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предметно - развивающей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среды.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42860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Работа с родителями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/>
          </a:p>
        </p:txBody>
      </p:sp>
      <p:pic>
        <p:nvPicPr>
          <p:cNvPr id="4" name="Picture 2" descr="C:\Users\эльдорадо\Desktop\20220513_074210-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3786214" cy="2571768"/>
          </a:xfrm>
          <a:prstGeom prst="rect">
            <a:avLst/>
          </a:prstGeom>
          <a:noFill/>
        </p:spPr>
      </p:pic>
      <p:pic>
        <p:nvPicPr>
          <p:cNvPr id="1027" name="Picture 3" descr="C:\Users\эльдорадо\Desktop\20220513_074840-COLL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28670"/>
            <a:ext cx="421484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</p:txBody>
      </p:sp>
      <p:pic>
        <p:nvPicPr>
          <p:cNvPr id="4" name="Picture 2" descr="C:\Users\эльдорадо\Desktop\20220506_135540-COLL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00240"/>
            <a:ext cx="6429420" cy="44291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500042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1430"/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Мастер - класс </a:t>
            </a:r>
            <a:r>
              <a:rPr lang="ru-RU" sz="2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«Дидактические игры как средство   развития речи  детей младшего дошкольного возраста в условиях реализации ФГОС ДО».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</p:txBody>
      </p:sp>
      <p:pic>
        <p:nvPicPr>
          <p:cNvPr id="2050" name="Picture 2" descr="C:\Users\эльдорадо\Desktop\20220506_141931-COLL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28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071546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720" y="500042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Рекомендации родителям: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играйте с детьми в разнообразные дидактические игры: настольные, сюжетные, подвижные. Ведь ребёнку очень важно ваше участие в игре. Стать партнером в игре - значит занять место сотрудничества, взаимопонимания.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Взрослый, вступивший в игру, незаметно руководит ею, показывает игровые действия с новой игрушкой. Если ребёнок просит вас поиграть с ним, не отказывайте ему и себе в этом удовольствии. И вы увидите, что игра принесёт не только радость от общения, но и обогатит внутрисемейные отношения.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1071546"/>
            <a:ext cx="75009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Данный проект рекомендован воспитателям, специалистам ДОУ и родителям для решения проблем по развитию речи детей раннего возраста посредством дидактических игр.</a:t>
            </a:r>
          </a:p>
          <a:p>
            <a:r>
              <a:rPr lang="ru-RU" sz="2400" dirty="0" smtClean="0"/>
              <a:t> </a:t>
            </a:r>
          </a:p>
          <a:p>
            <a:pPr algn="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льдорадо\Desktop\k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571612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  внимание!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357167"/>
            <a:ext cx="67151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многих детей раннего возраста, пришедших из дома в детский сад, это недостаточно развитая речь.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каждого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побудить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активной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речевой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некоторых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пропадает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занятий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появляется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отставание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сверстников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Преодолеть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такое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стало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результате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поиска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интересных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атмосферы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сотрудничества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группе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дающей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каждому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ребенку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веру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возможность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вперед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71480"/>
            <a:ext cx="53578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Сегодня вопросы развития правильной речи у детей раннего возраста очень актуальны, т. к. развитие речи является одной из важнейших задач воспитания детей. Благодаря речи малыш познает окружающий мир, накапливает знания, расширяет круг представлений о предметах.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14612" y="642918"/>
            <a:ext cx="4786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28794" y="705604"/>
            <a:ext cx="678661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Гипотеза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важности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дошкольников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свидетельствуют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житейские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отечественная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психологическая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которая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установила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дошкольника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имеет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решающее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значение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Работа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развитию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речи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будет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эффективна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через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применение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дидактических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игр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57356" y="661555"/>
            <a:ext cx="685804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Учёт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возрастных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особенностей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воспитанников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Доступность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предлагаемого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предусматривает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постепенное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усложнение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Систематичность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воспитанников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замедляется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857232"/>
            <a:ext cx="607223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Цель</a:t>
            </a:r>
            <a:r>
              <a:rPr kumimoji="0" lang="ru-RU" sz="32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проекта:</a:t>
            </a:r>
          </a:p>
          <a:p>
            <a:pPr marL="0" marR="0" lvl="0" indent="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развитие речевой активности         детей раннего возраста  посредством  дидактической игры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43108" y="325260"/>
            <a:ext cx="6143668" cy="36625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</a:p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 у  детей в раннем возрасте мелкую моторику  рук.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904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2.Способствовать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познавательной активности,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творческим способностям, воображению,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мышлению,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фантазии.</a:t>
            </a: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3.Создать условия для развития речи детей  по средствам дидактических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272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ребенка раннего возраста посредством дидактической игры".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эльдорадо\Desktop\115707300_large______________________RO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504419"/>
            <a:ext cx="850112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Предполагаемый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результате реализации данного проекта предполагается, что дети смогут: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Воспринимать и представлять предмет и явления, анализировать их, сравнивать, обобщать через дидактическую игру;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Ориентироваться в 5 цветах, называть их, подбирать по образцу;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Ориентироваться в трех и более контрастных величинах;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Ориентироваться в соотношении плоскостных фигур (круг, овал, квадрат, треугольник);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Сравнивать, соотносить, группировать однородные предметы по цвету, форме, величине;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6. Составлять целое из 4-х частей разрезных картинок, складных    кубиков;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7. Различать предметы по форме (кубик, кирпичик, шар);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8. Развивать исследовательские действия предметов на ощупь;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9. Играть рядом, не мешая друг другу.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1110</Words>
  <Application>Microsoft Office PowerPoint</Application>
  <PresentationFormat>Экран (4:3)</PresentationFormat>
  <Paragraphs>140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“Речевое развитие ребенка раннего возраста посредством дидактической игры".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“Речевое развитие ребенка раннего возраста посредством дидактической игры".</dc:title>
  <dc:creator>Cвета</dc:creator>
  <cp:lastModifiedBy>маша</cp:lastModifiedBy>
  <cp:revision>95</cp:revision>
  <dcterms:created xsi:type="dcterms:W3CDTF">2022-04-05T06:05:35Z</dcterms:created>
  <dcterms:modified xsi:type="dcterms:W3CDTF">2022-06-06T10:51:33Z</dcterms:modified>
</cp:coreProperties>
</file>